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FFA191-523F-409C-9E48-57EEF2E9AE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D593A6-4A7B-4D03-AFBE-5041FAA87F9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89E3FC-3569-4243-ACD3-FE5D09FF2F8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176CA2-F8B8-402A-98A4-100A92CF770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587B60-FBE2-4DB5-96D5-43DD07423A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4B8108-D583-4BAE-B5A7-91AC2531E4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DAF3E7-1F3B-4047-B670-FFD8F517CFC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39C8E2-06D7-49DD-8482-4CA0410896F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A63FE9-A91C-48B5-907A-598DE4C13A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4DF8B3-E5E5-4AAD-8F87-3CCB2234B1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6BFCCF-7CAA-4D2E-BA4F-2C2EE08437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ECE40D-4961-4361-B267-83DA8566A4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B3A840B-1795-4490-B20F-E58CD39E7DF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://www.firstnet.gov/" TargetMode="External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hyperlink" Target="http://www.npstc.org/broadband.jsp" TargetMode="External"/><Relationship Id="rId3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hyperlink" Target="http://www.firstnet.gov/" TargetMode="External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FirstNet and LTE Overview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2" name="Picture 2" descr="Title Slid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3">
            <a:hlinkClick r:id="rId2"/>
          </p:cNvPr>
          <p:cNvSpPr/>
          <p:nvPr/>
        </p:nvSpPr>
        <p:spPr>
          <a:xfrm>
            <a:off x="380880" y="1276200"/>
            <a:ext cx="1675800" cy="22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Proposed Solution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61" name="Picture 2" descr="Create the first nationwide public safety wireless network 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The FirstNet Vision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63" name="Picture 2" descr="The FirstNet network will be a distributed core network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Key Design Challenges to Address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65" name="Picture 2" descr="There are eight key design challenges that FirstNet must address to have a successful NPSBN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LTE Technical Highlights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67" name="Picture 2" descr="Section titl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Evolution of Cellular Standards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69" name="Picture 2" descr="LTE is a global standard developed by 3GPP (3rd Generation Partnership Project)&#10;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LTE Technical Highlights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1" name="Picture 2" descr="There are multiple technical considerations for LT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LTE Technical Highlights (Continued)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3" name="Picture 2" descr="There are multiple technical considerations for LT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Basic LTE Network Components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5" name="Picture 2" descr="At a very high level, the network has 4 basic components.&#10;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2000"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LTE Coverage: Device Type Comparison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7" name="Picture 2" descr="Like portable versus mobile LMR radios, different LTE device types will have different performance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LMR vs. LTE Capacity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9" name="Picture 3" descr="LMR and LTE have different capacity consideration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The Challenge for FirstNet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5" name="Picture 2" descr="Section header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FirstNet Technology Approach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1" name="Picture 2" descr="Section titl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FirstNet 3-in-1 Approach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3" name="Picture 2" descr="Diverse coverage architecture: considering a &quot;3-in-1&quot; approach:&#10;Terrestrial + Satellite + Deployabl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75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FirstNet Will Have Advanced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Capabilities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5" name="Picture 2" descr="FirstNet wiill have advanced capabilities including communications, applications, services and capabilitie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8000"/>
          </a:bodyPr>
          <a:p>
            <a:pPr algn="ctr">
              <a:lnSpc>
                <a:spcPct val="75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Short Term Goal: Make Data Mission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Critical For Public Safety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7" name="Picture 2" descr="There are challenges to making data mission critical for public safety&#10;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What is Mission Critical Voice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9" name="Picture 2" descr="The National Public Safety Telecommunications Council produced a 7 page document defining mission critical voice&#10;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90" name="Rectangle 3">
            <a:hlinkClick r:id="rId2"/>
          </p:cNvPr>
          <p:cNvSpPr/>
          <p:nvPr/>
        </p:nvSpPr>
        <p:spPr>
          <a:xfrm>
            <a:off x="1143000" y="2209680"/>
            <a:ext cx="3885480" cy="30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75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Mission Critical Voice versus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Current Standards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2" name="Picture 3" descr="FirstNet is currently working with standards bodies (3GPP) to ensure that LTE standards cover public safety requirement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Voice Service Evolution 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4" name="Picture 4" descr="The is an evolution to voice service - from VoIP to peer to peer direct mod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5000"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FirstNet’s Key Network Components and the NPSBN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6" name="Picture 2" descr="Section titl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d0d0d"/>
                </a:solidFill>
                <a:latin typeface="Calibri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FirstNet Network Architecture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8" name="Picture 2" descr="There are nine components to FirstNet's network architectur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75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RAN will be a Combination of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Terrestrial, Satellite, and ‘Deployables’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00" name="Picture 2" descr="Hybrid approach enables public safety users to take their wireless coverage, services, and capacity with them.&#10;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75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FirstNet Will Address the Greatest Need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of Public Safety and First Responders – Interoperable Communications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7" name="Picture 2" descr="Communications Shortcomings are Amplified During Emergencies&#10;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75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Core is for Traffic Management,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Applications Deployment, Service Operations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02" name="Picture 2" descr="Traffic management of the core includes services, EPC, transmission and data centers.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Transport between RAN and Core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4" name="Picture 2" descr="The RAN and core are comprised of a backhaul network, aggregation transport network and a national tramsmission network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75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Devices – The Most  Important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Element to Public Safety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6" name="Picture 2" descr="Devices are the most  important element to public safety. Theyinclude portables, in-vehcle routers, specialized devices and accessarie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pic>
        <p:nvPicPr>
          <p:cNvPr id="108" name="Picture 2" descr="Closing slide thanking audienc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09" name="Rectangle 3">
            <a:hlinkClick r:id="rId2"/>
          </p:cNvPr>
          <p:cNvSpPr/>
          <p:nvPr/>
        </p:nvSpPr>
        <p:spPr>
          <a:xfrm>
            <a:off x="990720" y="5562720"/>
            <a:ext cx="2742480" cy="53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 Key Asset for FirstNet  -  Spectrum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9" name="Picture 3" descr="$7 billion in funding for the planning and implementation of FirstNet is expected to come from spectrum auction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Spectrum: FCC Spectrum Auctions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1" name="Picture 3" descr="There will be multiple FCC auction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75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Spectrum: FCC Spectrum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Auctions (Cont.)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3" name="Picture 2" descr="There will be multiple FCC auction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75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Public Safety Needs Mission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Critical Data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5" name="Picture 2" descr="Current Challenges with use of Commercial Networks 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75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The Challenge of Scope =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Coverage + Users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7" name="Picture 2" descr="The RAN will be designed using states' coverage and capacity requirement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The Proposed Solution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9" name="Picture 2" descr="Section title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LibreOffice/7.3.1.3$Windows_X86_64 LibreOffice_project/a69ca51ded25f3eefd52d7bf9a5fad8c90b87951</Application>
  <AppVersion>15.0000</AppVersion>
  <Words>199</Words>
  <Paragraphs>32</Paragraphs>
  <Company>First Responder Network Authority (FirstNet)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>First Responder Network Authority (FirstNet);nationwide public safety broadband wireless network</cp:category>
  <dcterms:created xsi:type="dcterms:W3CDTF">2022-04-04T18:37:52Z</dcterms:created>
  <dc:creator/>
  <dc:description/>
  <dc:language>en-US</dc:language>
  <cp:lastModifiedBy/>
  <dcterms:modified xsi:type="dcterms:W3CDTF">2022-04-04T18:39:37Z</dcterms:modified>
  <cp:revision>3</cp:revision>
  <dc:subject>FirstNet and LTE Overview</dc:subject>
  <dc:title>FirstNet and LTE Overview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r8>33</vt:r8>
  </property>
</Properties>
</file>